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E65C29-CB5C-431E-BB32-E037A5C2602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7BB8F5C-7D36-4C57-B2F9-7DEBE631A99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3BF1A07-9DEA-4808-9FE6-AD5CEB43B22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75C9D90-6BF4-4D9D-8190-5811DF9C3C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469FE6E-3096-42F2-B68A-D210870BFD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0" name="Connecteur droit 9"/>
          <p:cNvCxnSpPr/>
          <p:nvPr/>
        </p:nvCxnSpPr>
        <p:spPr>
          <a:xfrm>
            <a:off x="360000" y="63792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1" name="Image 7" descr=""/>
          <p:cNvPicPr/>
          <p:nvPr/>
        </p:nvPicPr>
        <p:blipFill>
          <a:blip r:embed="rId2"/>
          <a:stretch/>
        </p:blipFill>
        <p:spPr>
          <a:xfrm>
            <a:off x="251640" y="112680"/>
            <a:ext cx="1132560" cy="828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dt" idx="1"/>
          </p:nvPr>
        </p:nvSpPr>
        <p:spPr>
          <a:xfrm>
            <a:off x="0" y="6617880"/>
            <a:ext cx="179640" cy="23976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fr-FR" sz="100" strike="noStrike" u="none">
                <a:solidFill>
                  <a:schemeClr val="dk1">
                    <a:alpha val="0"/>
                  </a:schemeClr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1" lang="fr-FR" sz="100" strike="noStrike" u="none">
                <a:solidFill>
                  <a:schemeClr val="dk1">
                    <a:alpha val="0"/>
                  </a:schemeClr>
                </a:solidFill>
                <a:uFillTx/>
                <a:latin typeface="Arial"/>
              </a:rPr>
              <a:t>&lt;date/heure&gt;</a:t>
            </a:r>
            <a:endParaRPr b="0" lang="fr-FR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720000" y="5226480"/>
            <a:ext cx="3239640" cy="119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fr-FR" sz="115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fr-FR" sz="1150" strike="noStrike" u="none">
                <a:solidFill>
                  <a:schemeClr val="dk1"/>
                </a:solidFill>
                <a:uFillTx/>
                <a:latin typeface="Arial"/>
              </a:rPr>
              <a:t>&lt;pied de page&gt;</a:t>
            </a:r>
            <a:endParaRPr b="0" lang="fr-FR" sz="11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>
          <a:xfrm>
            <a:off x="0" y="6617880"/>
            <a:ext cx="179640" cy="23976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100" strike="noStrike" u="none">
                <a:solidFill>
                  <a:schemeClr val="dk1">
                    <a:alpha val="0"/>
                  </a:schemeClr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3492D8E-1957-409C-968C-180D2404D739}" type="slidenum">
              <a:rPr b="1" lang="fr-FR" sz="100" strike="noStrike" u="none">
                <a:solidFill>
                  <a:schemeClr val="dk1">
                    <a:alpha val="0"/>
                  </a:schemeClr>
                </a:solidFill>
                <a:uFillTx/>
                <a:latin typeface="Arial"/>
              </a:rPr>
              <a:t>&lt;numéro&gt;</a:t>
            </a:fld>
            <a:endParaRPr b="0" lang="fr-FR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23976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100" strike="noStrike" u="none">
                <a:solidFill>
                  <a:schemeClr val="dk1">
                    <a:alpha val="0"/>
                  </a:schemeClr>
                </a:solidFill>
                <a:uFillTx/>
                <a:latin typeface="Arial"/>
              </a:rPr>
              <a:t>Titre</a:t>
            </a:r>
            <a:endParaRPr b="0" lang="fr-FR" sz="1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6" name="Image 2" descr=""/>
          <p:cNvPicPr/>
          <p:nvPr/>
        </p:nvPicPr>
        <p:blipFill>
          <a:blip r:embed="rId3"/>
          <a:stretch/>
        </p:blipFill>
        <p:spPr>
          <a:xfrm>
            <a:off x="251640" y="112320"/>
            <a:ext cx="5821560" cy="42584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9"/>
          <p:cNvCxnSpPr/>
          <p:nvPr/>
        </p:nvCxnSpPr>
        <p:spPr>
          <a:xfrm>
            <a:off x="360000" y="63792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8" name="Image 7" descr=""/>
          <p:cNvPicPr/>
          <p:nvPr/>
        </p:nvPicPr>
        <p:blipFill>
          <a:blip r:embed="rId2"/>
          <a:stretch/>
        </p:blipFill>
        <p:spPr>
          <a:xfrm>
            <a:off x="251640" y="112680"/>
            <a:ext cx="1132560" cy="82836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23976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100" strike="noStrike" u="none">
                <a:solidFill>
                  <a:schemeClr val="dk1">
                    <a:alpha val="0"/>
                  </a:schemeClr>
                </a:solidFill>
                <a:uFillTx/>
                <a:latin typeface="Arial"/>
              </a:rPr>
              <a:t>Titre</a:t>
            </a:r>
            <a:endParaRPr b="0" lang="fr-FR" sz="1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dt" idx="4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&lt;date/heure&gt;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ftr" idx="5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fr-FR" sz="75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fr-FR" sz="750" strike="noStrike" u="none">
                <a:solidFill>
                  <a:schemeClr val="dk1"/>
                </a:solidFill>
                <a:uFillTx/>
                <a:latin typeface="Arial"/>
              </a:rPr>
              <a:t>&lt;pied de page&gt;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sldNum" idx="6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5DEDDF1-3F89-4B2C-9C5A-796652FD82F8}" type="slidenum">
              <a:rPr b="1" lang="fr-FR" sz="750" strike="noStrike" u="none">
                <a:solidFill>
                  <a:schemeClr val="dk1"/>
                </a:solidFill>
                <a:uFillTx/>
                <a:latin typeface="Arial"/>
              </a:rPr>
              <a:t>&lt;numéro&gt;</a:t>
            </a:fld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360000" y="3128040"/>
            <a:ext cx="8423640" cy="27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3250" strike="noStrike" u="none" cap="all">
                <a:solidFill>
                  <a:schemeClr val="dk1"/>
                </a:solidFill>
                <a:uFillTx/>
                <a:latin typeface="Arial"/>
              </a:rPr>
              <a:t>Titre</a:t>
            </a:r>
            <a:endParaRPr b="0" lang="fr-FR" sz="325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fr-FR" sz="1850" strike="noStrike" u="none">
                <a:solidFill>
                  <a:schemeClr val="dk1"/>
                </a:solidFill>
                <a:uFillTx/>
                <a:latin typeface="Arial"/>
              </a:rPr>
              <a:t>Sous-titre</a:t>
            </a:r>
            <a:endParaRPr b="0" lang="fr-FR" sz="185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cxnSp>
        <p:nvCxnSpPr>
          <p:cNvPr id="14" name="Connecteur droit 11"/>
          <p:cNvCxnSpPr/>
          <p:nvPr/>
        </p:nvCxnSpPr>
        <p:spPr>
          <a:xfrm>
            <a:off x="360000" y="63792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15" name="Image 4" descr=""/>
          <p:cNvPicPr/>
          <p:nvPr/>
        </p:nvPicPr>
        <p:blipFill>
          <a:blip r:embed="rId3"/>
          <a:stretch/>
        </p:blipFill>
        <p:spPr>
          <a:xfrm>
            <a:off x="107640" y="239760"/>
            <a:ext cx="3056760" cy="2235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9"/>
          <p:cNvCxnSpPr/>
          <p:nvPr/>
        </p:nvCxnSpPr>
        <p:spPr>
          <a:xfrm>
            <a:off x="360000" y="63792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17" name="Image 7" descr=""/>
          <p:cNvPicPr/>
          <p:nvPr/>
        </p:nvPicPr>
        <p:blipFill>
          <a:blip r:embed="rId2"/>
          <a:stretch/>
        </p:blipFill>
        <p:spPr>
          <a:xfrm>
            <a:off x="251640" y="112680"/>
            <a:ext cx="1132560" cy="82836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1199880"/>
            <a:ext cx="842364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550" strike="noStrike" u="none">
                <a:solidFill>
                  <a:schemeClr val="dk1"/>
                </a:solidFill>
                <a:uFillTx/>
                <a:latin typeface="Arial"/>
              </a:rPr>
              <a:t>Titre</a:t>
            </a:r>
            <a:endParaRPr b="0" lang="fr-FR" sz="255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dt" idx="7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&lt;date/heure&gt;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ftr" idx="8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fr-FR" sz="75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fr-FR" sz="750" strike="noStrike" u="none">
                <a:solidFill>
                  <a:schemeClr val="dk1"/>
                </a:solidFill>
                <a:uFillTx/>
                <a:latin typeface="Arial"/>
              </a:rPr>
              <a:t>&lt;pied de page&gt;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sldNum" idx="9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7D90A40-8FF3-455F-A238-E9EBA5276336}" type="slidenum">
              <a:rPr b="1" lang="fr-FR" sz="750" strike="noStrike" u="none">
                <a:solidFill>
                  <a:schemeClr val="dk1"/>
                </a:solidFill>
                <a:uFillTx/>
                <a:latin typeface="Arial"/>
              </a:rPr>
              <a:t>&lt;numéro&gt;</a:t>
            </a:fld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360000" y="2522520"/>
            <a:ext cx="2519640" cy="33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44000" indent="-14400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rabicPeriod"/>
            </a:pPr>
            <a:r>
              <a:rPr b="1" lang="fr-FR" sz="1050" strike="noStrike" u="none">
                <a:solidFill>
                  <a:schemeClr val="dk1"/>
                </a:solidFill>
                <a:uFillTx/>
                <a:latin typeface="Arial"/>
              </a:rPr>
              <a:t>Titre de la partie</a:t>
            </a:r>
            <a:endParaRPr b="0" lang="fr-FR" sz="10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324000" indent="-144000"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lphaLcPeriod"/>
            </a:pPr>
            <a:r>
              <a:rPr b="0" lang="fr-FR" sz="950" strike="noStrike" u="none">
                <a:solidFill>
                  <a:schemeClr val="dk1"/>
                </a:solidFill>
                <a:uFillTx/>
                <a:latin typeface="Arial"/>
              </a:rPr>
              <a:t>Deuxième niveau</a:t>
            </a:r>
            <a:endParaRPr b="0" lang="fr-FR" sz="95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3312000" y="2524680"/>
            <a:ext cx="2519640" cy="33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44000" indent="-14400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rabicPeriod"/>
            </a:pPr>
            <a:r>
              <a:rPr b="1" lang="fr-FR" sz="1050" strike="noStrike" u="none">
                <a:solidFill>
                  <a:schemeClr val="dk1"/>
                </a:solidFill>
                <a:uFillTx/>
                <a:latin typeface="Arial"/>
              </a:rPr>
              <a:t>Titre de la partie</a:t>
            </a:r>
            <a:endParaRPr b="0" lang="fr-FR" sz="10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324000" indent="-144000"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lphaLcPeriod"/>
            </a:pPr>
            <a:r>
              <a:rPr b="0" lang="fr-FR" sz="950" strike="noStrike" u="none">
                <a:solidFill>
                  <a:schemeClr val="dk1"/>
                </a:solidFill>
                <a:uFillTx/>
                <a:latin typeface="Arial"/>
              </a:rPr>
              <a:t>Deuxième niveau</a:t>
            </a:r>
            <a:endParaRPr b="0" lang="fr-FR" sz="95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6264000" y="2524680"/>
            <a:ext cx="2519640" cy="33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44000" indent="-144000" defTabSz="91440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rabicPeriod"/>
            </a:pPr>
            <a:r>
              <a:rPr b="1" lang="fr-FR" sz="1050" strike="noStrike" u="none">
                <a:solidFill>
                  <a:schemeClr val="dk1"/>
                </a:solidFill>
                <a:uFillTx/>
                <a:latin typeface="Arial"/>
              </a:rPr>
              <a:t>Titre de la partie</a:t>
            </a:r>
            <a:endParaRPr b="0" lang="fr-FR" sz="10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324000" indent="-144000"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  <a:buClr>
                <a:srgbClr val="000000"/>
              </a:buClr>
              <a:buFont typeface="Arial"/>
              <a:buAutoNum type="alphaLcPeriod"/>
            </a:pPr>
            <a:r>
              <a:rPr b="0" lang="fr-FR" sz="950" strike="noStrike" u="none">
                <a:solidFill>
                  <a:schemeClr val="dk1"/>
                </a:solidFill>
                <a:uFillTx/>
                <a:latin typeface="Arial"/>
              </a:rPr>
              <a:t>Deuxième niveau</a:t>
            </a:r>
            <a:endParaRPr b="0" lang="fr-FR" sz="95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9"/>
          <p:cNvCxnSpPr/>
          <p:nvPr/>
        </p:nvCxnSpPr>
        <p:spPr>
          <a:xfrm>
            <a:off x="360000" y="63792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26" name="Image 7" descr=""/>
          <p:cNvPicPr/>
          <p:nvPr/>
        </p:nvPicPr>
        <p:blipFill>
          <a:blip r:embed="rId2"/>
          <a:stretch/>
        </p:blipFill>
        <p:spPr>
          <a:xfrm>
            <a:off x="251640" y="112680"/>
            <a:ext cx="1132560" cy="828360"/>
          </a:xfrm>
          <a:prstGeom prst="rect">
            <a:avLst/>
          </a:prstGeom>
          <a:ln w="0">
            <a:noFill/>
          </a:ln>
        </p:spPr>
      </p:pic>
      <p:sp>
        <p:nvSpPr>
          <p:cNvPr id="27" name="PlaceHolder 1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txBody>
          <a:bodyPr lIns="90000" rIns="90000" tIns="1080000" bIns="4500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1800" strike="noStrike" u="none" cap="all">
                <a:solidFill>
                  <a:schemeClr val="dk1"/>
                </a:solidFill>
                <a:uFillTx/>
                <a:latin typeface="Arial"/>
              </a:rPr>
              <a:t>Sélectionner l’icône pour insérer une image, </a:t>
            </a:r>
            <a:br>
              <a:rPr sz="1800"/>
            </a:br>
            <a:r>
              <a:rPr b="0" lang="fr-FR" sz="1800" strike="noStrike" u="none" cap="all">
                <a:solidFill>
                  <a:schemeClr val="dk1"/>
                </a:solidFill>
                <a:uFillTx/>
                <a:latin typeface="Arial"/>
              </a:rPr>
              <a:t>puis disposer l’image en arrière plan </a:t>
            </a:r>
            <a:br>
              <a:rPr sz="1800"/>
            </a:br>
            <a:r>
              <a:rPr b="0" lang="fr-FR" sz="1800" strike="noStrike" u="none" cap="all">
                <a:solidFill>
                  <a:schemeClr val="dk1"/>
                </a:solidFill>
                <a:uFillTx/>
                <a:latin typeface="Arial"/>
              </a:rPr>
              <a:t>(Sélectionner l’image avec le bouton droit de la souris / </a:t>
            </a:r>
            <a:br>
              <a:rPr sz="1800"/>
            </a:br>
            <a:r>
              <a:rPr b="0" lang="fr-FR" sz="1800" strike="noStrike" u="none" cap="all">
                <a:solidFill>
                  <a:schemeClr val="dk1"/>
                </a:solidFill>
                <a:uFillTx/>
                <a:latin typeface="Arial"/>
              </a:rPr>
              <a:t>Mettre à l’arrière plan)</a:t>
            </a: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 marL="396000" indent="-396000" defTabSz="91440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3250" strike="noStrike" u="none">
                <a:solidFill>
                  <a:schemeClr val="dk1"/>
                </a:solidFill>
                <a:uFillTx/>
                <a:latin typeface="Arial"/>
              </a:rPr>
              <a:t>Titre</a:t>
            </a:r>
            <a:endParaRPr b="0" lang="fr-FR" sz="325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0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&lt;date/heure&gt;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1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fr-FR" sz="75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fr-FR" sz="750" strike="noStrike" u="none">
                <a:solidFill>
                  <a:schemeClr val="dk1"/>
                </a:solidFill>
                <a:uFillTx/>
                <a:latin typeface="Arial"/>
              </a:rPr>
              <a:t>&lt;pied de page&gt;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12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8172D65-161D-4ABD-9877-8D2DE829E2A0}" type="slidenum">
              <a:rPr b="1" lang="fr-FR" sz="750" strike="noStrike" u="none">
                <a:solidFill>
                  <a:schemeClr val="dk1"/>
                </a:solidFill>
                <a:uFillTx/>
                <a:latin typeface="Arial"/>
              </a:rPr>
              <a:t>&lt;numéro&gt;</a:t>
            </a:fld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9"/>
          <p:cNvCxnSpPr/>
          <p:nvPr/>
        </p:nvCxnSpPr>
        <p:spPr>
          <a:xfrm>
            <a:off x="360000" y="63792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33" name="Image 7" descr=""/>
          <p:cNvPicPr/>
          <p:nvPr/>
        </p:nvPicPr>
        <p:blipFill>
          <a:blip r:embed="rId2"/>
          <a:stretch/>
        </p:blipFill>
        <p:spPr>
          <a:xfrm>
            <a:off x="251640" y="112680"/>
            <a:ext cx="1132560" cy="828360"/>
          </a:xfrm>
          <a:prstGeom prst="rect">
            <a:avLst/>
          </a:prstGeom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60000" y="1199880"/>
            <a:ext cx="842364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550" strike="noStrike" u="none">
                <a:solidFill>
                  <a:schemeClr val="dk1"/>
                </a:solidFill>
                <a:uFillTx/>
                <a:latin typeface="Arial"/>
              </a:rPr>
              <a:t>Titre</a:t>
            </a:r>
            <a:endParaRPr b="0" lang="fr-FR" sz="255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dt" idx="13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&lt;date/heure&gt;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ftr" idx="14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fr-FR" sz="75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fr-FR" sz="750" strike="noStrike" u="none">
                <a:solidFill>
                  <a:schemeClr val="dk1"/>
                </a:solidFill>
                <a:uFillTx/>
                <a:latin typeface="Arial"/>
              </a:rPr>
              <a:t>&lt;pied de page&gt;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sldNum" idx="15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4F443E-E390-433F-89D0-EC4ACCF1AC32}" type="slidenum">
              <a:rPr b="1" lang="fr-FR" sz="750" strike="noStrike" u="none">
                <a:solidFill>
                  <a:schemeClr val="dk1"/>
                </a:solidFill>
                <a:uFillTx/>
                <a:latin typeface="Arial"/>
              </a:rPr>
              <a:t>&lt;numéro&gt;</a:t>
            </a:fld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312000" y="240120"/>
            <a:ext cx="5471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08000" indent="-108000" algn="r" defTabSz="9144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750" strike="noStrike" u="none">
                <a:solidFill>
                  <a:schemeClr val="dk1"/>
                </a:solidFill>
                <a:uFillTx/>
                <a:latin typeface="Arial"/>
              </a:rPr>
              <a:t>Titre</a:t>
            </a:r>
            <a:endParaRPr b="0" lang="fr-FR" sz="7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108000" indent="-108000" algn="r" defTabSz="914400">
              <a:lnSpc>
                <a:spcPct val="100000"/>
              </a:lnSpc>
              <a:buClr>
                <a:srgbClr val="000000"/>
              </a:buClr>
              <a:buFont typeface="Arial"/>
              <a:buAutoNum type="alphaLcPeriod"/>
            </a:pPr>
            <a:r>
              <a:rPr b="0" lang="fr-FR" sz="750" strike="noStrike" u="none">
                <a:solidFill>
                  <a:schemeClr val="dk1"/>
                </a:solidFill>
                <a:uFillTx/>
                <a:latin typeface="Arial"/>
              </a:rPr>
              <a:t>Sous-titre</a:t>
            </a:r>
            <a:endParaRPr b="0" lang="fr-FR" sz="75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60000" y="2448000"/>
            <a:ext cx="2519640" cy="34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050" strike="noStrike" u="none">
                <a:solidFill>
                  <a:schemeClr val="dk1"/>
                </a:solidFill>
                <a:uFillTx/>
                <a:latin typeface="Arial"/>
              </a:rPr>
              <a:t>Texte de niveau 1</a:t>
            </a:r>
            <a:endParaRPr b="0" lang="fr-FR" sz="10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252000" indent="-7200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50" strike="noStrike" u="none">
                <a:solidFill>
                  <a:schemeClr val="dk1"/>
                </a:solidFill>
                <a:uFillTx/>
                <a:latin typeface="Arial"/>
              </a:rPr>
              <a:t>Texte de niveau 2</a:t>
            </a:r>
            <a:endParaRPr b="0" lang="fr-FR" sz="9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43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850" strike="noStrike" u="none">
                <a:solidFill>
                  <a:schemeClr val="dk1"/>
                </a:solidFill>
                <a:uFillTx/>
                <a:latin typeface="Arial"/>
              </a:rPr>
              <a:t>Texte de niveau 3</a:t>
            </a:r>
            <a:endParaRPr b="0" lang="fr-FR" sz="8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61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50" strike="noStrike" u="none">
                <a:solidFill>
                  <a:schemeClr val="dk1"/>
                </a:solidFill>
                <a:uFillTx/>
                <a:latin typeface="Arial"/>
              </a:rPr>
              <a:t>Texte de niveau 4</a:t>
            </a:r>
            <a:endParaRPr b="0" lang="fr-FR" sz="7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828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00" strike="noStrike" u="none">
                <a:solidFill>
                  <a:schemeClr val="dk1"/>
                </a:solidFill>
                <a:uFillTx/>
                <a:latin typeface="Arial"/>
              </a:rPr>
              <a:t>Texte de niveau 5</a:t>
            </a:r>
            <a:endParaRPr b="0" lang="fr-FR" sz="7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312000" y="2448000"/>
            <a:ext cx="2519640" cy="34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050" strike="noStrike" u="none">
                <a:solidFill>
                  <a:schemeClr val="dk1"/>
                </a:solidFill>
                <a:uFillTx/>
                <a:latin typeface="Arial"/>
              </a:rPr>
              <a:t>Texte de niveau 1</a:t>
            </a:r>
            <a:endParaRPr b="0" lang="fr-FR" sz="10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252000" indent="-7200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50" strike="noStrike" u="none">
                <a:solidFill>
                  <a:schemeClr val="dk1"/>
                </a:solidFill>
                <a:uFillTx/>
                <a:latin typeface="Arial"/>
              </a:rPr>
              <a:t>Texte de niveau 2</a:t>
            </a:r>
            <a:endParaRPr b="0" lang="fr-FR" sz="9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43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850" strike="noStrike" u="none">
                <a:solidFill>
                  <a:schemeClr val="dk1"/>
                </a:solidFill>
                <a:uFillTx/>
                <a:latin typeface="Arial"/>
              </a:rPr>
              <a:t>Texte de niveau 3</a:t>
            </a:r>
            <a:endParaRPr b="0" lang="fr-FR" sz="8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61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50" strike="noStrike" u="none">
                <a:solidFill>
                  <a:schemeClr val="dk1"/>
                </a:solidFill>
                <a:uFillTx/>
                <a:latin typeface="Arial"/>
              </a:rPr>
              <a:t>Texte de niveau 4</a:t>
            </a:r>
            <a:endParaRPr b="0" lang="fr-FR" sz="7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828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00" strike="noStrike" u="none">
                <a:solidFill>
                  <a:schemeClr val="dk1"/>
                </a:solidFill>
                <a:uFillTx/>
                <a:latin typeface="Arial"/>
              </a:rPr>
              <a:t>Texte de niveau 5</a:t>
            </a:r>
            <a:endParaRPr b="0" lang="fr-FR" sz="7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1" name="PlaceHolder 8"/>
          <p:cNvSpPr>
            <a:spLocks noGrp="1"/>
          </p:cNvSpPr>
          <p:nvPr>
            <p:ph type="body"/>
          </p:nvPr>
        </p:nvSpPr>
        <p:spPr>
          <a:xfrm>
            <a:off x="6264000" y="2448000"/>
            <a:ext cx="2519640" cy="34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050" strike="noStrike" u="none">
                <a:solidFill>
                  <a:schemeClr val="dk1"/>
                </a:solidFill>
                <a:uFillTx/>
                <a:latin typeface="Arial"/>
              </a:rPr>
              <a:t>Texte de niveau 1</a:t>
            </a:r>
            <a:endParaRPr b="0" lang="fr-FR" sz="10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252000" indent="-7200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50" strike="noStrike" u="none">
                <a:solidFill>
                  <a:schemeClr val="dk1"/>
                </a:solidFill>
                <a:uFillTx/>
                <a:latin typeface="Arial"/>
              </a:rPr>
              <a:t>Texte de niveau 2</a:t>
            </a:r>
            <a:endParaRPr b="0" lang="fr-FR" sz="9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43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850" strike="noStrike" u="none">
                <a:solidFill>
                  <a:schemeClr val="dk1"/>
                </a:solidFill>
                <a:uFillTx/>
                <a:latin typeface="Arial"/>
              </a:rPr>
              <a:t>Texte de niveau 3</a:t>
            </a:r>
            <a:endParaRPr b="0" lang="fr-FR" sz="8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612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50" strike="noStrike" u="none">
                <a:solidFill>
                  <a:schemeClr val="dk1"/>
                </a:solidFill>
                <a:uFillTx/>
                <a:latin typeface="Arial"/>
              </a:rPr>
              <a:t>Texte de niveau 4</a:t>
            </a:r>
            <a:endParaRPr b="0" lang="fr-FR" sz="75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828000" indent="-72000" defTabSz="91440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00" strike="noStrike" u="none">
                <a:solidFill>
                  <a:schemeClr val="dk1"/>
                </a:solidFill>
                <a:uFillTx/>
                <a:latin typeface="Arial"/>
              </a:rPr>
              <a:t>Texte de niveau 5</a:t>
            </a:r>
            <a:endParaRPr b="0" lang="fr-FR" sz="7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9"/>
          <p:cNvCxnSpPr/>
          <p:nvPr/>
        </p:nvCxnSpPr>
        <p:spPr>
          <a:xfrm>
            <a:off x="360000" y="63792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43" name="Image 7" descr=""/>
          <p:cNvPicPr/>
          <p:nvPr/>
        </p:nvPicPr>
        <p:blipFill>
          <a:blip r:embed="rId2"/>
          <a:stretch/>
        </p:blipFill>
        <p:spPr>
          <a:xfrm>
            <a:off x="251640" y="112680"/>
            <a:ext cx="1132560" cy="82836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dt" idx="16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&lt;date/heure&gt;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312000" y="240120"/>
            <a:ext cx="5471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1600" strike="noStrike" u="none">
                <a:solidFill>
                  <a:srgbClr val="435997"/>
                </a:solidFill>
                <a:uFillTx/>
                <a:latin typeface="Marianne"/>
              </a:rPr>
              <a:t>Valider les demandes d’orientation</a:t>
            </a:r>
            <a:endParaRPr b="0" lang="fr-F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75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rial"/>
              </a:rPr>
              <a:t>Cliquez pour éditer le format du texte-titre</a:t>
            </a: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23976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1" lang="fr-FR" sz="100" strike="noStrike" u="none">
              <a:solidFill>
                <a:schemeClr val="dk1">
                  <a:alpha val="0"/>
                </a:schemeClr>
              </a:solidFill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dt" idx="17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2024-2025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Espace réservé du texte 5"/>
          <p:cNvSpPr/>
          <p:nvPr/>
        </p:nvSpPr>
        <p:spPr>
          <a:xfrm>
            <a:off x="1187640" y="2853000"/>
            <a:ext cx="7253640" cy="27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90000"/>
              </a:lnSpc>
              <a:tabLst>
                <a:tab algn="l" pos="0"/>
              </a:tabLst>
            </a:pPr>
            <a:r>
              <a:rPr b="1" lang="fr-FR" sz="3250" strike="noStrike" u="none" cap="all">
                <a:solidFill>
                  <a:srgbClr val="435997"/>
                </a:solidFill>
                <a:uFillTx/>
                <a:latin typeface="Marianne"/>
              </a:rPr>
              <a:t>Service en ligne orientation</a:t>
            </a:r>
            <a:endParaRPr b="0" lang="fr-FR" sz="32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tabLst>
                <a:tab algn="l" pos="0"/>
              </a:tabLst>
            </a:pPr>
            <a:endParaRPr b="0" lang="fr-FR" sz="32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FR" sz="2800" strike="noStrike" u="none">
                <a:solidFill>
                  <a:srgbClr val="435997"/>
                </a:solidFill>
                <a:uFillTx/>
                <a:latin typeface="Marianne"/>
              </a:rPr>
              <a:t>Comment demander sa voie d’orientation après la 3</a:t>
            </a:r>
            <a:r>
              <a:rPr b="1" lang="fr-FR" sz="2800" strike="noStrike" u="none" baseline="30000">
                <a:solidFill>
                  <a:srgbClr val="435997"/>
                </a:solidFill>
                <a:uFillTx/>
                <a:latin typeface="Marianne"/>
              </a:rPr>
              <a:t>e</a:t>
            </a:r>
            <a:r>
              <a:rPr b="1" lang="fr-FR" sz="2800" strike="noStrike" u="none">
                <a:solidFill>
                  <a:srgbClr val="435997"/>
                </a:solidFill>
                <a:uFillTx/>
                <a:latin typeface="Marianne"/>
              </a:rPr>
              <a:t> ?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i="1" lang="fr-FR" sz="2800" strike="noStrike" u="none">
                <a:solidFill>
                  <a:srgbClr val="435997"/>
                </a:solidFill>
                <a:uFillTx/>
                <a:latin typeface="Marianne"/>
              </a:rPr>
              <a:t>Dialogue avec le conseil de classe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000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000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499"/>
              </a:spcAft>
              <a:tabLst>
                <a:tab algn="l" pos="0"/>
              </a:tabLst>
            </a:pPr>
            <a:endParaRPr b="0" lang="fr-FR" sz="10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dt" idx="26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2023-2024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1" name="Rectangle 6"/>
          <p:cNvSpPr/>
          <p:nvPr/>
        </p:nvSpPr>
        <p:spPr>
          <a:xfrm>
            <a:off x="5436000" y="142920"/>
            <a:ext cx="4571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Demander sa voie d’orientation après la 3</a:t>
            </a:r>
            <a:r>
              <a:rPr b="1" lang="fr-FR" sz="1200" strike="noStrike" u="none" baseline="30000">
                <a:solidFill>
                  <a:srgbClr val="435997"/>
                </a:solidFill>
                <a:uFillTx/>
                <a:latin typeface="Marianne"/>
              </a:rPr>
              <a:t>e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Titre 8"/>
          <p:cNvSpPr/>
          <p:nvPr/>
        </p:nvSpPr>
        <p:spPr>
          <a:xfrm>
            <a:off x="532800" y="5479200"/>
            <a:ext cx="8215560" cy="64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9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La démarche pour choisir son orientation est présentée avec des conseils pour s’informer sur les établissements et les formations envisagées après la 3</a:t>
            </a:r>
            <a:r>
              <a:rPr b="1" lang="fr-FR" sz="1400" strike="noStrike" u="none" baseline="30000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e</a:t>
            </a: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.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Image 2" descr=""/>
          <p:cNvPicPr/>
          <p:nvPr/>
        </p:nvPicPr>
        <p:blipFill>
          <a:blip r:embed="rId1"/>
          <a:stretch/>
        </p:blipFill>
        <p:spPr>
          <a:xfrm>
            <a:off x="1492920" y="849960"/>
            <a:ext cx="6120720" cy="463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dt" idx="27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2023-2024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5" name="Rectangle 6"/>
          <p:cNvSpPr/>
          <p:nvPr/>
        </p:nvSpPr>
        <p:spPr>
          <a:xfrm>
            <a:off x="5328000" y="241200"/>
            <a:ext cx="4571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Demander sa voie d’orientation après la 3</a:t>
            </a:r>
            <a:r>
              <a:rPr b="1" lang="fr-FR" sz="1200" strike="noStrike" u="none" baseline="30000">
                <a:solidFill>
                  <a:srgbClr val="435997"/>
                </a:solidFill>
                <a:uFillTx/>
                <a:latin typeface="Marianne"/>
              </a:rPr>
              <a:t>e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6" name="Image 2" descr=""/>
          <p:cNvPicPr/>
          <p:nvPr/>
        </p:nvPicPr>
        <p:blipFill>
          <a:blip r:embed="rId1"/>
          <a:stretch/>
        </p:blipFill>
        <p:spPr>
          <a:xfrm>
            <a:off x="1187640" y="887400"/>
            <a:ext cx="7218000" cy="5394960"/>
          </a:xfrm>
          <a:prstGeom prst="rect">
            <a:avLst/>
          </a:prstGeom>
          <a:ln w="0">
            <a:noFill/>
          </a:ln>
        </p:spPr>
      </p:pic>
      <p:sp>
        <p:nvSpPr>
          <p:cNvPr id="87" name="Titre 8"/>
          <p:cNvSpPr/>
          <p:nvPr/>
        </p:nvSpPr>
        <p:spPr>
          <a:xfrm>
            <a:off x="323640" y="3081240"/>
            <a:ext cx="2664000" cy="100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90000"/>
              </a:lnSpc>
            </a:pP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Le bouton + Ajouter un choix ouvre une pop-up qui permet la sélection d’une voie d’orientation.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dt" idx="28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2023-2024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9" name="Rectangle 6"/>
          <p:cNvSpPr/>
          <p:nvPr/>
        </p:nvSpPr>
        <p:spPr>
          <a:xfrm>
            <a:off x="5508000" y="188640"/>
            <a:ext cx="4571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Demander sa voie d’orientation après la 3</a:t>
            </a:r>
            <a:r>
              <a:rPr b="1" lang="fr-FR" sz="1200" strike="noStrike" u="none" baseline="30000">
                <a:solidFill>
                  <a:srgbClr val="435997"/>
                </a:solidFill>
                <a:uFillTx/>
                <a:latin typeface="Marianne"/>
              </a:rPr>
              <a:t>e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Titre 8"/>
          <p:cNvSpPr/>
          <p:nvPr/>
        </p:nvSpPr>
        <p:spPr>
          <a:xfrm>
            <a:off x="448200" y="5245920"/>
            <a:ext cx="8680680" cy="935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9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La sélection d’une voie se fait dans l’ordre de préférence, il est possible de modifier les choix jusqu’à la fermeture du service en ligne Orientation à la date indiquée par le chef d’établissement.</a:t>
            </a:r>
            <a:br>
              <a:rPr sz="1400"/>
            </a:b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1" name="Image 4" descr=""/>
          <p:cNvPicPr/>
          <p:nvPr/>
        </p:nvPicPr>
        <p:blipFill>
          <a:blip r:embed="rId1"/>
          <a:stretch/>
        </p:blipFill>
        <p:spPr>
          <a:xfrm>
            <a:off x="179640" y="1080360"/>
            <a:ext cx="8717760" cy="391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dt" idx="29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2023-2024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3" name="ZoneTexte 7"/>
          <p:cNvSpPr/>
          <p:nvPr/>
        </p:nvSpPr>
        <p:spPr>
          <a:xfrm>
            <a:off x="0" y="1338120"/>
            <a:ext cx="9143640" cy="4601160"/>
          </a:xfrm>
          <a:prstGeom prst="rect">
            <a:avLst/>
          </a:prstGeom>
          <a:solidFill>
            <a:srgbClr val="475e9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200" strike="noStrike" u="none">
                <a:solidFill>
                  <a:schemeClr val="lt1"/>
                </a:solidFill>
                <a:uFillTx/>
                <a:latin typeface="Marianne"/>
              </a:rPr>
              <a:t>Valider les demandes d’orientation</a:t>
            </a: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dt" idx="30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2023-2024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Rectangle 6"/>
          <p:cNvSpPr/>
          <p:nvPr/>
        </p:nvSpPr>
        <p:spPr>
          <a:xfrm>
            <a:off x="5436000" y="121320"/>
            <a:ext cx="4571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Valider les demandes d’orientation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6" name="Image 2" descr=""/>
          <p:cNvPicPr/>
          <p:nvPr/>
        </p:nvPicPr>
        <p:blipFill>
          <a:blip r:embed="rId1"/>
          <a:stretch/>
        </p:blipFill>
        <p:spPr>
          <a:xfrm>
            <a:off x="2034720" y="783360"/>
            <a:ext cx="6065640" cy="5401080"/>
          </a:xfrm>
          <a:prstGeom prst="rect">
            <a:avLst/>
          </a:prstGeom>
          <a:ln w="0">
            <a:noFill/>
          </a:ln>
        </p:spPr>
      </p:pic>
      <p:sp>
        <p:nvSpPr>
          <p:cNvPr id="97" name="Titre 8"/>
          <p:cNvSpPr/>
          <p:nvPr/>
        </p:nvSpPr>
        <p:spPr>
          <a:xfrm>
            <a:off x="414360" y="3213000"/>
            <a:ext cx="3240000" cy="100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90000"/>
              </a:lnSpc>
            </a:pPr>
            <a:br>
              <a:rPr sz="1400"/>
            </a:b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Les choix validés sont envoyés automatiquement à l’établissement pour le conseil de classe.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dt" idx="31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2023-2024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Rectangle 6"/>
          <p:cNvSpPr/>
          <p:nvPr/>
        </p:nvSpPr>
        <p:spPr>
          <a:xfrm>
            <a:off x="5629320" y="154080"/>
            <a:ext cx="4571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Valider les demandes d’orientation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Image 3" descr=""/>
          <p:cNvPicPr/>
          <p:nvPr/>
        </p:nvPicPr>
        <p:blipFill>
          <a:blip r:embed="rId1"/>
          <a:stretch/>
        </p:blipFill>
        <p:spPr>
          <a:xfrm>
            <a:off x="2555640" y="564840"/>
            <a:ext cx="5193720" cy="5724360"/>
          </a:xfrm>
          <a:prstGeom prst="rect">
            <a:avLst/>
          </a:prstGeom>
          <a:ln w="0">
            <a:noFill/>
          </a:ln>
        </p:spPr>
      </p:pic>
      <p:sp>
        <p:nvSpPr>
          <p:cNvPr id="101" name="Rectangle 8"/>
          <p:cNvSpPr/>
          <p:nvPr/>
        </p:nvSpPr>
        <p:spPr>
          <a:xfrm>
            <a:off x="683640" y="1700640"/>
            <a:ext cx="2736000" cy="25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Un courriel avec le récapitulatif des choix validés est transmis à chaque représentant légal. 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Les choix peuvent être modifiés jusqu’à la fermeture du service. 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dt" idx="32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2023-2024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3" name="ZoneTexte 5"/>
          <p:cNvSpPr/>
          <p:nvPr/>
        </p:nvSpPr>
        <p:spPr>
          <a:xfrm>
            <a:off x="0" y="1412640"/>
            <a:ext cx="9143640" cy="4235400"/>
          </a:xfrm>
          <a:prstGeom prst="rect">
            <a:avLst/>
          </a:prstGeom>
          <a:solidFill>
            <a:srgbClr val="475e9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200" strike="noStrike" u="none">
                <a:solidFill>
                  <a:schemeClr val="lt1"/>
                </a:solidFill>
                <a:uFillTx/>
                <a:latin typeface="Marianne"/>
              </a:rPr>
              <a:t>Voir l’avis du conseil de classe</a:t>
            </a: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dt" idx="33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2023-2024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5" name="Rectangle 6"/>
          <p:cNvSpPr/>
          <p:nvPr/>
        </p:nvSpPr>
        <p:spPr>
          <a:xfrm>
            <a:off x="5913000" y="116640"/>
            <a:ext cx="4571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Voir l’avis du conseil de classe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Rectangle 9"/>
          <p:cNvSpPr/>
          <p:nvPr/>
        </p:nvSpPr>
        <p:spPr>
          <a:xfrm>
            <a:off x="611640" y="5785200"/>
            <a:ext cx="828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L’un ou l’autre des représentants légaux peut voir l’avis du conseil de classe.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" name="Image 3" descr=""/>
          <p:cNvPicPr/>
          <p:nvPr/>
        </p:nvPicPr>
        <p:blipFill>
          <a:blip r:embed="rId1"/>
          <a:stretch/>
        </p:blipFill>
        <p:spPr>
          <a:xfrm>
            <a:off x="484200" y="1051200"/>
            <a:ext cx="8175240" cy="475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dt" idx="34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2023-2024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9" name="Rectangle 6"/>
          <p:cNvSpPr/>
          <p:nvPr/>
        </p:nvSpPr>
        <p:spPr>
          <a:xfrm>
            <a:off x="6012000" y="116640"/>
            <a:ext cx="4571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Voir l’avis du conseil de classe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0" name="Image 4" descr=""/>
          <p:cNvPicPr/>
          <p:nvPr/>
        </p:nvPicPr>
        <p:blipFill>
          <a:blip r:embed="rId1"/>
          <a:stretch/>
        </p:blipFill>
        <p:spPr>
          <a:xfrm>
            <a:off x="2699640" y="521280"/>
            <a:ext cx="4748760" cy="5657040"/>
          </a:xfrm>
          <a:prstGeom prst="rect">
            <a:avLst/>
          </a:prstGeom>
          <a:ln w="0">
            <a:noFill/>
          </a:ln>
        </p:spPr>
      </p:pic>
      <p:sp>
        <p:nvSpPr>
          <p:cNvPr id="111" name="Rectangle 9"/>
          <p:cNvSpPr/>
          <p:nvPr/>
        </p:nvSpPr>
        <p:spPr>
          <a:xfrm>
            <a:off x="539640" y="2565000"/>
            <a:ext cx="2880000" cy="2010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Indiquez au conseil de classe que vous avez bien pris connaissance de son avis et recommandation.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Si vous souhaitez discuter de cet avis provisoire, prenez contact avec le professeur principal.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18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2024-2025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ZoneTexte 13"/>
          <p:cNvSpPr/>
          <p:nvPr/>
        </p:nvSpPr>
        <p:spPr>
          <a:xfrm>
            <a:off x="0" y="1419480"/>
            <a:ext cx="9143640" cy="5332680"/>
          </a:xfrm>
          <a:prstGeom prst="rect">
            <a:avLst/>
          </a:prstGeom>
          <a:solidFill>
            <a:srgbClr val="475e9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200" strike="noStrike" u="none">
                <a:solidFill>
                  <a:schemeClr val="lt1"/>
                </a:solidFill>
                <a:uFillTx/>
                <a:latin typeface="Marianne"/>
              </a:rPr>
              <a:t>Se connecter au service en ligne Orientation</a:t>
            </a: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400" strike="noStrike" u="none">
                <a:solidFill>
                  <a:schemeClr val="lt1"/>
                </a:solidFill>
                <a:uFillTx/>
                <a:latin typeface="Marianne"/>
              </a:rPr>
              <a:t>Compatible avec tous types de supports, tablettes,    smartphones, ordinateurs</a:t>
            </a: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400" strike="noStrike" u="none">
                <a:solidFill>
                  <a:schemeClr val="lt1"/>
                </a:solidFill>
                <a:uFillTx/>
                <a:latin typeface="Marianne"/>
              </a:rPr>
              <a:t>Accès avec l’adresse unique teleservices.education.gouv.fr</a:t>
            </a: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409E354-1541-4488-83FF-8BAF072B221A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dt" idx="19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2024-2025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Rectangle 3"/>
          <p:cNvSpPr/>
          <p:nvPr/>
        </p:nvSpPr>
        <p:spPr>
          <a:xfrm>
            <a:off x="4554720" y="257040"/>
            <a:ext cx="4571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Se connecter au service en ligne Orientation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Rectangle 5"/>
          <p:cNvSpPr/>
          <p:nvPr/>
        </p:nvSpPr>
        <p:spPr>
          <a:xfrm>
            <a:off x="180360" y="4874760"/>
            <a:ext cx="8748000" cy="87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219320">
              <a:lnSpc>
                <a:spcPct val="9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Le compte du représentant légal permet de formuler les choix et de prendre connaissance de l’avis du conseil de classe. </a:t>
            </a:r>
            <a:br>
              <a:rPr sz="1400"/>
            </a:b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1219320">
              <a:lnSpc>
                <a:spcPct val="9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Le compte de l’élève permet de lire ce que le représentant légal a complété.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5" name="Image 2" descr=""/>
          <p:cNvPicPr/>
          <p:nvPr/>
        </p:nvPicPr>
        <p:blipFill>
          <a:blip r:embed="rId1"/>
          <a:stretch/>
        </p:blipFill>
        <p:spPr>
          <a:xfrm>
            <a:off x="479160" y="1484640"/>
            <a:ext cx="8150760" cy="2627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25869A0-7E77-47B6-9A0C-81A0DF147167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dt" idx="20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2024-2025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Rectangle 3"/>
          <p:cNvSpPr/>
          <p:nvPr/>
        </p:nvSpPr>
        <p:spPr>
          <a:xfrm>
            <a:off x="5328000" y="181800"/>
            <a:ext cx="4571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Se connecter au service en ligne Orientation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Rectangle 5"/>
          <p:cNvSpPr/>
          <p:nvPr/>
        </p:nvSpPr>
        <p:spPr>
          <a:xfrm>
            <a:off x="336240" y="5482800"/>
            <a:ext cx="8388000" cy="87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219320">
              <a:lnSpc>
                <a:spcPct val="9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Se connecter avec mon compte ÉduConnect, l’identifiant et le mot de passe transmis par le chef d’établissement.</a:t>
            </a:r>
            <a:br>
              <a:rPr sz="1400"/>
            </a:br>
            <a:br>
              <a:rPr sz="1400"/>
            </a:b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Image 1" descr=""/>
          <p:cNvPicPr/>
          <p:nvPr/>
        </p:nvPicPr>
        <p:blipFill>
          <a:blip r:embed="rId1"/>
          <a:stretch/>
        </p:blipFill>
        <p:spPr>
          <a:xfrm>
            <a:off x="1064520" y="730080"/>
            <a:ext cx="6931440" cy="449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500B97F-FA85-4216-AACF-452642EAB3FD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dt" idx="21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2024-2025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Rectangle 3"/>
          <p:cNvSpPr/>
          <p:nvPr/>
        </p:nvSpPr>
        <p:spPr>
          <a:xfrm>
            <a:off x="5436000" y="180000"/>
            <a:ext cx="4571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Se connecter au service en ligne Orientation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Rectangle 7"/>
          <p:cNvSpPr/>
          <p:nvPr/>
        </p:nvSpPr>
        <p:spPr>
          <a:xfrm>
            <a:off x="6681600" y="3392640"/>
            <a:ext cx="1864440" cy="12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219320">
              <a:lnSpc>
                <a:spcPct val="9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Accès </a:t>
            </a:r>
            <a:r>
              <a:rPr b="1" lang="fr-FR" sz="1400" strike="noStrike" u="none">
                <a:solidFill>
                  <a:srgbClr val="00006d"/>
                </a:solidFill>
                <a:uFillTx/>
                <a:latin typeface="Marianne"/>
              </a:rPr>
              <a:t>aux s</a:t>
            </a: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ervices en ligne dans le menu Mes services.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1219320">
              <a:lnSpc>
                <a:spcPct val="90000"/>
              </a:lnSpc>
            </a:pPr>
            <a:br>
              <a:rPr sz="1400"/>
            </a:br>
            <a:br>
              <a:rPr sz="1400"/>
            </a:b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Rectangle 8"/>
          <p:cNvSpPr/>
          <p:nvPr/>
        </p:nvSpPr>
        <p:spPr>
          <a:xfrm>
            <a:off x="6626160" y="1682280"/>
            <a:ext cx="2265840" cy="68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219320">
              <a:lnSpc>
                <a:spcPct val="90000"/>
              </a:lnSpc>
            </a:pPr>
            <a:r>
              <a:rPr b="1" lang="fr-FR" sz="1400" strike="noStrike" u="none">
                <a:solidFill>
                  <a:srgbClr val="00006d"/>
                </a:solidFill>
                <a:uFillTx/>
                <a:latin typeface="Marianne"/>
              </a:rPr>
              <a:t>Le Fil des événements indique l’action à faire.</a:t>
            </a:r>
            <a:br>
              <a:rPr sz="1400"/>
            </a:b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4" name="Image 1" descr=""/>
          <p:cNvPicPr/>
          <p:nvPr/>
        </p:nvPicPr>
        <p:blipFill>
          <a:blip r:embed="rId1"/>
          <a:stretch/>
        </p:blipFill>
        <p:spPr>
          <a:xfrm>
            <a:off x="1087560" y="836640"/>
            <a:ext cx="5550120" cy="539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791E06C-5940-4C6C-B45A-3D815C1366DF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dt" idx="22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2024-2025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Rectangle 3"/>
          <p:cNvSpPr/>
          <p:nvPr/>
        </p:nvSpPr>
        <p:spPr>
          <a:xfrm>
            <a:off x="5328000" y="188640"/>
            <a:ext cx="4571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Se connecter au service en ligne Orientation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" name="Image 4" descr=""/>
          <p:cNvPicPr/>
          <p:nvPr/>
        </p:nvPicPr>
        <p:blipFill>
          <a:blip r:embed="rId1"/>
          <a:stretch/>
        </p:blipFill>
        <p:spPr>
          <a:xfrm>
            <a:off x="431640" y="1268640"/>
            <a:ext cx="8352000" cy="4681800"/>
          </a:xfrm>
          <a:prstGeom prst="rect">
            <a:avLst/>
          </a:prstGeom>
          <a:ln w="0">
            <a:noFill/>
          </a:ln>
        </p:spPr>
      </p:pic>
      <p:sp>
        <p:nvSpPr>
          <p:cNvPr id="68" name="Rectangle 9"/>
          <p:cNvSpPr/>
          <p:nvPr/>
        </p:nvSpPr>
        <p:spPr>
          <a:xfrm>
            <a:off x="1017000" y="3609720"/>
            <a:ext cx="5256360" cy="12643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219320">
              <a:lnSpc>
                <a:spcPct val="9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Sur la page d’accueil de Scolarité services choisir Orientation à partir de la date indiquée par le chef d’établissement.</a:t>
            </a:r>
            <a:br>
              <a:rPr sz="1400"/>
            </a:b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 </a:t>
            </a:r>
            <a:br>
              <a:rPr sz="1400"/>
            </a:br>
            <a:br>
              <a:rPr sz="1400"/>
            </a:b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FF598F2-CE88-42EB-9F5D-CE039E4523E7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dt" idx="23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2024-2025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0" name="Rectangle 3"/>
          <p:cNvSpPr/>
          <p:nvPr/>
        </p:nvSpPr>
        <p:spPr>
          <a:xfrm>
            <a:off x="5328000" y="188640"/>
            <a:ext cx="4571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Se connecter au service en ligne Orientation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Rectangle 7"/>
          <p:cNvSpPr/>
          <p:nvPr/>
        </p:nvSpPr>
        <p:spPr>
          <a:xfrm>
            <a:off x="4535640" y="614880"/>
            <a:ext cx="3456000" cy="280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219320">
              <a:lnSpc>
                <a:spcPct val="90000"/>
              </a:lnSpc>
            </a:pP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1219320">
              <a:lnSpc>
                <a:spcPct val="9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le calendrier permet de voir toutes les étapes de l’orientation après la 3</a:t>
            </a:r>
            <a:r>
              <a:rPr b="1" lang="fr-FR" sz="1400" strike="noStrike" u="none" baseline="30000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e</a:t>
            </a: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. 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1219320">
              <a:lnSpc>
                <a:spcPct val="90000"/>
              </a:lnSpc>
            </a:pP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1219320">
              <a:lnSpc>
                <a:spcPct val="90000"/>
              </a:lnSpc>
            </a:pP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Le bouton activé correspond à l’action à faire.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1219320">
              <a:lnSpc>
                <a:spcPct val="90000"/>
              </a:lnSpc>
            </a:pP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1219320">
              <a:lnSpc>
                <a:spcPct val="90000"/>
              </a:lnSpc>
            </a:pP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1219320">
              <a:lnSpc>
                <a:spcPct val="90000"/>
              </a:lnSpc>
            </a:pP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1219320">
              <a:lnSpc>
                <a:spcPct val="90000"/>
              </a:lnSpc>
            </a:pP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1219320">
              <a:lnSpc>
                <a:spcPct val="90000"/>
              </a:lnSpc>
            </a:pPr>
            <a:br>
              <a:rPr sz="1400"/>
            </a:br>
            <a:r>
              <a:rPr b="1" lang="fr-FR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 </a:t>
            </a:r>
            <a:br>
              <a:rPr sz="1400"/>
            </a:br>
            <a:br>
              <a:rPr sz="1400"/>
            </a:b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" name="Image 10" descr=""/>
          <p:cNvPicPr/>
          <p:nvPr/>
        </p:nvPicPr>
        <p:blipFill>
          <a:blip r:embed="rId1"/>
          <a:stretch/>
        </p:blipFill>
        <p:spPr>
          <a:xfrm>
            <a:off x="4356000" y="3981960"/>
            <a:ext cx="4164840" cy="1835640"/>
          </a:xfrm>
          <a:prstGeom prst="rect">
            <a:avLst/>
          </a:prstGeom>
          <a:ln w="0">
            <a:noFill/>
          </a:ln>
        </p:spPr>
      </p:pic>
      <p:pic>
        <p:nvPicPr>
          <p:cNvPr id="73" name="Image 1" descr=""/>
          <p:cNvPicPr/>
          <p:nvPr/>
        </p:nvPicPr>
        <p:blipFill>
          <a:blip r:embed="rId2"/>
          <a:stretch/>
        </p:blipFill>
        <p:spPr>
          <a:xfrm>
            <a:off x="472680" y="1073160"/>
            <a:ext cx="3444120" cy="5291280"/>
          </a:xfrm>
          <a:prstGeom prst="rect">
            <a:avLst/>
          </a:prstGeom>
          <a:ln w="0">
            <a:noFill/>
          </a:ln>
        </p:spPr>
      </p:pic>
      <p:pic>
        <p:nvPicPr>
          <p:cNvPr id="74" name="Image 2" descr=""/>
          <p:cNvPicPr/>
          <p:nvPr/>
        </p:nvPicPr>
        <p:blipFill>
          <a:blip r:embed="rId3"/>
          <a:stretch/>
        </p:blipFill>
        <p:spPr>
          <a:xfrm>
            <a:off x="3917160" y="2018520"/>
            <a:ext cx="3905280" cy="179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E3BDB80-346B-4495-9151-01D41793E600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dt" idx="24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2024-2025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6" name="ZoneTexte 8"/>
          <p:cNvSpPr/>
          <p:nvPr/>
        </p:nvSpPr>
        <p:spPr>
          <a:xfrm>
            <a:off x="0" y="1412640"/>
            <a:ext cx="9143640" cy="4966920"/>
          </a:xfrm>
          <a:prstGeom prst="rect">
            <a:avLst/>
          </a:prstGeom>
          <a:solidFill>
            <a:srgbClr val="475e9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200" strike="noStrike" u="none">
                <a:solidFill>
                  <a:schemeClr val="lt1"/>
                </a:solidFill>
                <a:uFillTx/>
                <a:latin typeface="Marianne"/>
              </a:rPr>
              <a:t>Demander sa voie d’orientation après la 3</a:t>
            </a:r>
            <a:r>
              <a:rPr b="1" lang="fr-FR" sz="3200" strike="noStrike" u="none" baseline="30000">
                <a:solidFill>
                  <a:schemeClr val="lt1"/>
                </a:solidFill>
                <a:uFillTx/>
                <a:latin typeface="Marianne"/>
              </a:rPr>
              <a:t>e</a:t>
            </a:r>
            <a:endParaRPr b="0" lang="fr-F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i="1" lang="fr-FR" sz="2400" strike="noStrike" u="none">
                <a:solidFill>
                  <a:schemeClr val="lt1"/>
                </a:solidFill>
                <a:uFillTx/>
                <a:latin typeface="Marianne"/>
              </a:rPr>
              <a:t>Dialogue avec le conseil de classe</a:t>
            </a: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9D148B1-C196-4FF2-AF67-1C5EBF4F6D5A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dt" idx="25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fr-FR" sz="750" strike="noStrike" u="none" cap="all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1" lang="fr-FR" sz="750" strike="noStrike" u="none" cap="all">
                <a:solidFill>
                  <a:schemeClr val="dk1"/>
                </a:solidFill>
                <a:uFillTx/>
                <a:latin typeface="Arial"/>
              </a:rPr>
              <a:t>2023-2024</a:t>
            </a:r>
            <a:endParaRPr b="0" lang="fr-FR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Rectangle 6"/>
          <p:cNvSpPr/>
          <p:nvPr/>
        </p:nvSpPr>
        <p:spPr>
          <a:xfrm>
            <a:off x="5580000" y="260640"/>
            <a:ext cx="4571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200" strike="noStrike" u="none">
                <a:solidFill>
                  <a:srgbClr val="435997"/>
                </a:solidFill>
                <a:uFillTx/>
                <a:latin typeface="Marianne"/>
              </a:rPr>
              <a:t>Demander sa voie d’orientation après la 3</a:t>
            </a:r>
            <a:r>
              <a:rPr b="1" lang="fr-FR" sz="1200" strike="noStrike" u="none" baseline="30000">
                <a:solidFill>
                  <a:srgbClr val="435997"/>
                </a:solidFill>
                <a:uFillTx/>
                <a:latin typeface="Marianne"/>
              </a:rPr>
              <a:t>e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Titre 8"/>
          <p:cNvSpPr/>
          <p:nvPr/>
        </p:nvSpPr>
        <p:spPr>
          <a:xfrm>
            <a:off x="758520" y="1700640"/>
            <a:ext cx="7776360" cy="301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90000"/>
              </a:lnSpc>
            </a:pPr>
            <a:r>
              <a:rPr b="1" lang="fr-FR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Un seul des représentants légaux de l’élève peut faire la saisie des choix d’orientation.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fr-FR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L’un ou l’autre des représentants légaux pourra voir l’avis du conseil de classe sur les voies d’orientation choisies.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fr-FR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Marianne"/>
              </a:rPr>
              <a:t>En cas de difficulté les responsables légaux peuvent s’adresser au chef d’établissement.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BCC4C50187D4683BA652F74F6DBDD" ma:contentTypeVersion="1" ma:contentTypeDescription="Crée un document." ma:contentTypeScope="" ma:versionID="a3018e4aaa0a5a7008ca94df97e96a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E65780-3312-4505-9D55-7FD0C90573B4}"/>
</file>

<file path=customXml/itemProps2.xml><?xml version="1.0" encoding="utf-8"?>
<ds:datastoreItem xmlns:ds="http://schemas.openxmlformats.org/officeDocument/2006/customXml" ds:itemID="{4D416C5A-7AEB-4464-B116-D5E8F5627C91}"/>
</file>

<file path=customXml/itemProps3.xml><?xml version="1.0" encoding="utf-8"?>
<ds:datastoreItem xmlns:ds="http://schemas.openxmlformats.org/officeDocument/2006/customXml" ds:itemID="{24B279A5-87A2-445D-95C3-916EB9C5F0E3}"/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Manager>Client</Manager>
  <TotalTime>457</TotalTime>
  <Application>LibreOffice/24.8.0.3$Windows_X86_64 LibreOffice_project/0bdf1299c94fe897b119f97f3c613e9dca6be583</Application>
  <AppVersion>15.0000</AppVersion>
  <Words>525</Words>
  <Paragraphs>110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2020-03-05T15:21:24Z</dcterms:created>
  <dc:creator>Microsoft Office User</dc:creator>
  <dc:description/>
  <dc:language>fr-FR</dc:language>
  <cp:lastModifiedBy>GERALDINE DEMONT</cp:lastModifiedBy>
  <dcterms:modified xsi:type="dcterms:W3CDTF">2024-11-12T06:54:43Z</dcterms:modified>
  <cp:revision>49</cp:revision>
  <dc:subject>Client</dc:subject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0x0101004C1BCC4C50187D4683BA652F74F6DBDD</vt:lpwstr>
  </property>
  <property fmtid="{D5CDD505-2E9C-101B-9397-08002B2CF9AE}" pid="3" name="PresentationFormat">
    <vt:lpwstr>Affichage à l'écran (4:3)</vt:lpwstr>
  </property>
  <property fmtid="{D5CDD505-2E9C-101B-9397-08002B2CF9AE}" pid="4" name="Slides">
    <vt:i4>18</vt:i4>
  </property>
</Properties>
</file>